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EE9C-4A07-41B2-BA0C-B7653B31EB99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09A52-EC62-4333-8135-A3D05FF0E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B6EB74-F533-4ECC-B812-6C81B34FEA63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4AA8A-1BC8-4565-9549-A7DEAEA450B5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F9C724-5368-4535-B4AC-980D26C0FCF1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FFFC2E-43E0-4C3B-AEFC-C949BCA9951F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9443AC-B1BB-41A0-9235-F95CF6354C06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625BBD-C22B-4C64-A361-641888C88A7A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9613B8-76E4-4FEC-89F6-C51C78C9E7C2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77D2C9-E65E-4328-A793-ED02C36B374D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656EE9-F9D6-4458-9F6B-7DAC1338B6B5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F8C547-CC37-47B4-9A2C-17D26F2D6391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5EE93A-3DBB-485C-BD5E-7923658DCDDE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D9C419-1E66-4FD5-B45E-92A8F104C77A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2EF3AC-8153-4687-B785-6095F439FE07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ECCCB9-A146-4E06-BEA3-16F02B134456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6D02-6C52-4B06-A067-122DA0467ED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28DC-9839-4F58-9229-F856FA55C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6D02-6C52-4B06-A067-122DA0467ED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28DC-9839-4F58-9229-F856FA55C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6D02-6C52-4B06-A067-122DA0467ED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28DC-9839-4F58-9229-F856FA55C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6D02-6C52-4B06-A067-122DA0467ED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28DC-9839-4F58-9229-F856FA55C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6D02-6C52-4B06-A067-122DA0467ED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28DC-9839-4F58-9229-F856FA55C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6D02-6C52-4B06-A067-122DA0467ED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28DC-9839-4F58-9229-F856FA55CA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6D02-6C52-4B06-A067-122DA0467ED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28DC-9839-4F58-9229-F856FA55C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6D02-6C52-4B06-A067-122DA0467ED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28DC-9839-4F58-9229-F856FA55C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6D02-6C52-4B06-A067-122DA0467ED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28DC-9839-4F58-9229-F856FA55C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6D02-6C52-4B06-A067-122DA0467ED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B428DC-9839-4F58-9229-F856FA55C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6D02-6C52-4B06-A067-122DA0467ED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28DC-9839-4F58-9229-F856FA55C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2416D02-6C52-4B06-A067-122DA0467ED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DB428DC-9839-4F58-9229-F856FA55CA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3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1.wmf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6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48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50.wmf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10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5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11" Type="http://schemas.openxmlformats.org/officeDocument/2006/relationships/image" Target="../media/image62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63.wmf"/><Relationship Id="rId9" Type="http://schemas.openxmlformats.org/officeDocument/2006/relationships/image" Target="../media/image6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10.png"/><Relationship Id="rId10" Type="http://schemas.openxmlformats.org/officeDocument/2006/relationships/image" Target="../media/image82.png"/><Relationship Id="rId4" Type="http://schemas.openxmlformats.org/officeDocument/2006/relationships/image" Target="../media/image77.wmf"/><Relationship Id="rId9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9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9.png"/><Relationship Id="rId12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11" Type="http://schemas.openxmlformats.org/officeDocument/2006/relationships/image" Target="../media/image91.png"/><Relationship Id="rId5" Type="http://schemas.openxmlformats.org/officeDocument/2006/relationships/image" Target="../media/image88.png"/><Relationship Id="rId10" Type="http://schemas.openxmlformats.org/officeDocument/2006/relationships/image" Target="../media/image90.png"/><Relationship Id="rId4" Type="http://schemas.openxmlformats.org/officeDocument/2006/relationships/image" Target="../media/image87.png"/><Relationship Id="rId9" Type="http://schemas.openxmlformats.org/officeDocument/2006/relationships/image" Target="../media/image8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371600" y="1752600"/>
            <a:ext cx="6553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Section 8.1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Right Triangle Trigonometry; Applications</a:t>
            </a:r>
          </a:p>
        </p:txBody>
      </p:sp>
    </p:spTree>
    <p:extLst>
      <p:ext uri="{BB962C8B-B14F-4D97-AF65-F5344CB8AC3E}">
        <p14:creationId xmlns:p14="http://schemas.microsoft.com/office/powerpoint/2010/main" val="14181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6324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924800" cy="571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534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4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01980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6715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5927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9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6388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7924800" cy="1085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15025"/>
            <a:ext cx="4800600" cy="657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099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82416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" descr="example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387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838200" y="1676400"/>
          <a:ext cx="34290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9" imgW="1473120" imgH="177480" progId="Equation.DSMT4">
                  <p:embed/>
                </p:oleObj>
              </mc:Choice>
              <mc:Fallback>
                <p:oleObj name="Equation" r:id="rId9" imgW="1473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34290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35013" y="4953000"/>
            <a:ext cx="179387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4876800"/>
            <a:ext cx="533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50°</a:t>
            </a: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971800" y="2362200"/>
          <a:ext cx="47625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1" imgW="1765080" imgH="393480" progId="Equation.DSMT4">
                  <p:embed/>
                </p:oleObj>
              </mc:Choice>
              <mc:Fallback>
                <p:oleObj name="Equation" r:id="rId11" imgW="1765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362200"/>
                        <a:ext cx="47625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3581400" y="3733800"/>
          <a:ext cx="32559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3" imgW="1206360" imgH="203040" progId="Equation.DSMT4">
                  <p:embed/>
                </p:oleObj>
              </mc:Choice>
              <mc:Fallback>
                <p:oleObj name="Equation" r:id="rId13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733800"/>
                        <a:ext cx="3255963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1006475" y="5354638"/>
          <a:ext cx="593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5" imgW="291960" imgH="177480" progId="Equation.DSMT4">
                  <p:embed/>
                </p:oleObj>
              </mc:Choice>
              <mc:Fallback>
                <p:oleObj name="Equation" r:id="rId15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5354638"/>
                        <a:ext cx="593725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3886200" y="4572000"/>
          <a:ext cx="3084513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7" imgW="1143000" imgH="393480" progId="Equation.DSMT4">
                  <p:embed/>
                </p:oleObj>
              </mc:Choice>
              <mc:Fallback>
                <p:oleObj name="Equation" r:id="rId17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572000"/>
                        <a:ext cx="3084513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723900" y="3886200"/>
          <a:ext cx="5619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9" imgW="304560" imgH="177480" progId="Equation.DSMT4">
                  <p:embed/>
                </p:oleObj>
              </mc:Choice>
              <mc:Fallback>
                <p:oleObj name="Equation" r:id="rId1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3886200"/>
                        <a:ext cx="561975" cy="32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83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94388"/>
            <a:ext cx="4953000" cy="6778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3450"/>
            <a:ext cx="6918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719513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example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387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685800" y="1600200"/>
          <a:ext cx="38195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9" imgW="1587240" imgH="253800" progId="Equation.DSMT4">
                  <p:embed/>
                </p:oleObj>
              </mc:Choice>
              <mc:Fallback>
                <p:oleObj name="Equation" r:id="rId9" imgW="1587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381952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219200" y="3886200"/>
          <a:ext cx="6016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86200"/>
                        <a:ext cx="601663" cy="366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3581400" y="2438400"/>
          <a:ext cx="53689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3" imgW="1981080" imgH="393480" progId="Equation.DSMT4">
                  <p:embed/>
                </p:oleObj>
              </mc:Choice>
              <mc:Fallback>
                <p:oleObj name="Equation" r:id="rId13" imgW="198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438400"/>
                        <a:ext cx="53689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Triangle 11"/>
          <p:cNvSpPr/>
          <p:nvPr/>
        </p:nvSpPr>
        <p:spPr>
          <a:xfrm rot="16200000">
            <a:off x="2705100" y="3619500"/>
            <a:ext cx="381000" cy="3048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2413000" y="3810000"/>
          <a:ext cx="7874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5" imgW="368280" imgH="177480" progId="Equation.DSMT4">
                  <p:embed/>
                </p:oleObj>
              </mc:Choice>
              <mc:Fallback>
                <p:oleObj name="Equation" r:id="rId15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3810000"/>
                        <a:ext cx="7874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038600" y="3810000"/>
          <a:ext cx="4724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7" imgW="1752480" imgH="177480" progId="Equation.DSMT4">
                  <p:embed/>
                </p:oleObj>
              </mc:Choice>
              <mc:Fallback>
                <p:oleObj name="Equation" r:id="rId17" imgW="1752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810000"/>
                        <a:ext cx="4724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Triangle 14"/>
          <p:cNvSpPr/>
          <p:nvPr/>
        </p:nvSpPr>
        <p:spPr>
          <a:xfrm rot="16200000">
            <a:off x="899319" y="4620419"/>
            <a:ext cx="455613" cy="56832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1143000" y="4800600"/>
          <a:ext cx="8016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9" imgW="368280" imgH="177480" progId="Equation.DSMT4">
                  <p:embed/>
                </p:oleObj>
              </mc:Choice>
              <mc:Fallback>
                <p:oleObj name="Equation" r:id="rId19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00600"/>
                        <a:ext cx="8016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6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688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876800"/>
            <a:ext cx="89725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7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762000"/>
            <a:ext cx="88630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4559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6291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1562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1924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4095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5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75050"/>
            <a:ext cx="4800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6"/>
          <a:stretch>
            <a:fillRect/>
          </a:stretch>
        </p:blipFill>
        <p:spPr bwMode="auto">
          <a:xfrm>
            <a:off x="173038" y="838200"/>
            <a:ext cx="8763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28600"/>
            <a:ext cx="60483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81000" y="2133600"/>
          <a:ext cx="20653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8" imgW="888840" imgH="393480" progId="Equation.DSMT4">
                  <p:embed/>
                </p:oleObj>
              </mc:Choice>
              <mc:Fallback>
                <p:oleObj name="Equation" r:id="rId8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33600"/>
                        <a:ext cx="20653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3352800" y="2133600"/>
          <a:ext cx="33924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0" imgW="1460160" imgH="393480" progId="Equation.DSMT4">
                  <p:embed/>
                </p:oleObj>
              </mc:Choice>
              <mc:Fallback>
                <p:oleObj name="Equation" r:id="rId10" imgW="1460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3924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730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3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5720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46291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68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769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1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762000"/>
            <a:ext cx="883443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55340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2590800"/>
            <a:ext cx="1181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629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1857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37528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85344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7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2638"/>
            <a:ext cx="42672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3820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6819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286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6800"/>
            <a:ext cx="2286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2162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524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2143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619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876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54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296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984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67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68389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04800" y="2133600"/>
          <a:ext cx="25352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295280" imgH="583920" progId="Equation.DSMT4">
                  <p:embed/>
                </p:oleObj>
              </mc:Choice>
              <mc:Fallback>
                <p:oleObj name="Equation" r:id="rId8" imgW="12952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25352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87" b="20000"/>
          <a:stretch>
            <a:fillRect/>
          </a:stretch>
        </p:blipFill>
        <p:spPr bwMode="auto">
          <a:xfrm>
            <a:off x="3048000" y="19812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029200"/>
            <a:ext cx="8829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5" t="16000"/>
          <a:stretch>
            <a:fillRect/>
          </a:stretch>
        </p:blipFill>
        <p:spPr bwMode="auto">
          <a:xfrm>
            <a:off x="3276600" y="2514600"/>
            <a:ext cx="2790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352800"/>
            <a:ext cx="8886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43719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96000" y="1782763"/>
            <a:ext cx="289560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In either case it looks like the brochure overstated the distance.</a:t>
            </a:r>
          </a:p>
        </p:txBody>
      </p:sp>
    </p:spTree>
    <p:extLst>
      <p:ext uri="{BB962C8B-B14F-4D97-AF65-F5344CB8AC3E}">
        <p14:creationId xmlns:p14="http://schemas.microsoft.com/office/powerpoint/2010/main" val="7613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7244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28194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55626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4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3238"/>
            <a:ext cx="45720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1875"/>
            <a:ext cx="8229600" cy="2676525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Find the value of each of the six trigonometric functions of the angle </a:t>
            </a:r>
            <a:r>
              <a:rPr lang="en-US" altLang="en-US" sz="2400">
                <a:latin typeface="Times New Roman" pitchFamily="18" charset="0"/>
                <a:sym typeface="Symbol" pitchFamily="18" charset="2"/>
              </a:rPr>
              <a:t>.</a:t>
            </a:r>
          </a:p>
        </p:txBody>
      </p: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7188"/>
            <a:ext cx="64770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t="22900" r="11320"/>
          <a:stretch>
            <a:fillRect/>
          </a:stretch>
        </p:blipFill>
        <p:spPr bwMode="auto">
          <a:xfrm>
            <a:off x="3657600" y="1600200"/>
            <a:ext cx="50292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4702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878205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7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exampl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29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1924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57400"/>
            <a:ext cx="17224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83820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8740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4953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69627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37"/>
          <a:stretch>
            <a:fillRect/>
          </a:stretch>
        </p:blipFill>
        <p:spPr bwMode="auto">
          <a:xfrm>
            <a:off x="228600" y="609600"/>
            <a:ext cx="8743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9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38306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29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3079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791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3429000"/>
            <a:ext cx="8686800" cy="990600"/>
            <a:chOff x="228600" y="3429000"/>
            <a:chExt cx="8686800" cy="990600"/>
          </a:xfrm>
        </p:grpSpPr>
        <p:pic>
          <p:nvPicPr>
            <p:cNvPr id="1229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429000"/>
              <a:ext cx="8667750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8305800" y="3886200"/>
              <a:ext cx="609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645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4"/>
          <a:stretch>
            <a:fillRect/>
          </a:stretch>
        </p:blipFill>
        <p:spPr bwMode="auto">
          <a:xfrm>
            <a:off x="838200" y="2895600"/>
            <a:ext cx="7821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7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52578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855503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81</TotalTime>
  <Words>50</Words>
  <Application>Microsoft Office PowerPoint</Application>
  <PresentationFormat>On-screen Show (4:3)</PresentationFormat>
  <Paragraphs>28</Paragraphs>
  <Slides>22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Angles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2013-12-10T00:47:54Z</dcterms:created>
  <dcterms:modified xsi:type="dcterms:W3CDTF">2014-03-27T03:57:30Z</dcterms:modified>
</cp:coreProperties>
</file>